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58" r:id="rId3"/>
    <p:sldId id="262" r:id="rId4"/>
    <p:sldId id="276" r:id="rId5"/>
    <p:sldId id="257" r:id="rId6"/>
    <p:sldId id="283" r:id="rId7"/>
    <p:sldId id="274" r:id="rId8"/>
    <p:sldId id="287" r:id="rId9"/>
    <p:sldId id="260" r:id="rId10"/>
    <p:sldId id="266" r:id="rId11"/>
    <p:sldId id="267" r:id="rId12"/>
    <p:sldId id="293" r:id="rId13"/>
    <p:sldId id="264" r:id="rId14"/>
    <p:sldId id="296" r:id="rId15"/>
    <p:sldId id="265" r:id="rId16"/>
    <p:sldId id="294" r:id="rId17"/>
    <p:sldId id="268" r:id="rId18"/>
    <p:sldId id="269" r:id="rId19"/>
    <p:sldId id="297" r:id="rId20"/>
    <p:sldId id="295" r:id="rId21"/>
    <p:sldId id="256" r:id="rId22"/>
    <p:sldId id="271" r:id="rId23"/>
  </p:sldIdLst>
  <p:sldSz cx="12192000" cy="6858000"/>
  <p:notesSz cx="6858000" cy="9144000"/>
  <p:embeddedFontLst>
    <p:embeddedFont>
      <p:font typeface="Arial Nova" panose="020B0504020202020204" pitchFamily="34" charset="0"/>
      <p:regular r:id="rId24"/>
      <p:bold r:id="rId25"/>
      <p:italic r:id="rId26"/>
      <p:boldItalic r:id="rId27"/>
    </p:embeddedFont>
    <p:embeddedFont>
      <p:font typeface="나눔스퀘어_ac" panose="020B0600000101010101" pitchFamily="50" charset="-127"/>
      <p:regular r:id="rId28"/>
    </p:embeddedFont>
    <p:embeddedFont>
      <p:font typeface="나눔스퀘어_ac ExtraBold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F7D"/>
    <a:srgbClr val="F26778"/>
    <a:srgbClr val="F2A522"/>
    <a:srgbClr val="F0C48A"/>
    <a:srgbClr val="FCD554"/>
    <a:srgbClr val="DA87FF"/>
    <a:srgbClr val="FF9CD3"/>
    <a:srgbClr val="C03586"/>
    <a:srgbClr val="FE705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7245F-E679-43E5-9E0A-66233CA1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5041BA-D30F-464F-B002-36D389D8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6599C6-184F-4D04-BB65-20B77A8F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615DC-3DD8-4870-972A-60D69C63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073F4-21CF-479C-8613-1C944C93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3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5654D-B876-42B9-800E-A2D9BD05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F8C202-264F-4946-A9E5-D2B4CCF2A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9235D-992F-4E69-B9C4-8428319F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7F75B-5251-4FD6-88B7-E33F0D07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F9A6A-CBAD-4C6E-BD8F-75E7AB45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8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860AE9-C95E-4723-88CC-C877FBCFC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F9469-EB7A-4541-BD41-30E5386B3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77063-0384-4A28-B78C-344CF011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2C47C-C337-4DF1-BC40-BF56D473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4379F-5A92-4B73-9389-6F875875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2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59C6-D772-4DCB-A23E-62C64E23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AFB46-BAB9-4B23-AE12-71B5C7CB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D5A1B-0D25-4711-BD03-7524085B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9BC9B-647F-4310-85F1-3734556C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DC44F-04D0-42B2-BD1F-030086FB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2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AD50-F5EA-4D1B-8313-2B0F9570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9BCE8-02F7-471B-84F9-F28E0F0DC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942D5-0580-4C39-A9AD-AC97664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84705-7F98-4EEE-990D-56F2864F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23FCE-ED26-4070-ABE4-E1A23C22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32D2A-5B74-4610-9120-7A3F9F67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ADDF6-5DAC-4FD0-92F4-9337A4D27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5F8B81-6609-4CD5-AACA-2589C927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CE013-2212-41F3-95CE-31026386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CF795-1E96-45AA-89D2-7CC371BF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A44D91-EF29-4956-B531-9D3F0811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BF56A-C448-41B4-B3CD-A043D4EE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F1F58-260B-4A56-8BD0-2DEED928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7C0824-D282-458C-B801-3BAE2F18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299FBC-E60A-45ED-B105-0CEFAD166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7F50AC-7500-4FB1-9804-973357F31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D1B692-DC68-4467-B521-A1887405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E275F-7ADA-42FB-A4C8-B457995C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939F31-7D8F-4AA7-9408-4F7CF372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44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F6E8F-6CC4-4106-BC53-8BC7AAA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CF924-6B70-4F56-B151-F23AC0DB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83556-DEEE-4273-A434-6D705F4B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E3B9E-CB00-43C2-80A4-6B991214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2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E2119-DE79-4FFC-A42C-68E42B0E3CE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00FD2-FFB3-4F5A-AEA0-36BA3D44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508DDE-F977-4DDA-BCAD-2DC54923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D9262B-0502-4F1D-80EC-C8976A8D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6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74C3C-F264-489B-BB73-8F3A9A6E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1DB1C-DB0A-4396-B017-272811E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E4EA3-E3F3-4197-B787-84EF1851C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C4E60-9A04-473D-8593-862240F5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18E29-E4C1-442E-846A-1C27A66B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0A599-A6F9-4C01-9CE9-04B7E39D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19C12-CE33-4F79-B208-184B51E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F27F16-0CEE-48F0-A5A2-C1AE57D6D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8897B-6D01-4F0D-9394-60BB3186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5A3AAB-ACD5-46FB-B704-AF565A75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B5CEE-66AD-451C-A0BB-70B2E1B7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25EBDB-5FD3-47A3-BE88-054B3BEB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32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2915DA-699B-4BBC-BB0E-9CBA0B0E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FEE6C8-937E-40A3-8166-E7F70ED2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C1D44-B9CC-4A05-806A-DD84D4DD6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F897-7A43-4066-A496-3071CA3849AD}" type="datetimeFigureOut">
              <a:rPr lang="ko-KR" altLang="en-US" smtClean="0"/>
              <a:t>2020-12-03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E717C-38E0-4EC4-8B52-DBD6C8FD1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189A0-8AB7-48E1-84BA-E837D9A2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277E8B-678B-4067-98BE-1ACE2E4679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D1D15-A733-416D-A969-68F50CC466B7}"/>
              </a:ext>
            </a:extLst>
          </p:cNvPr>
          <p:cNvSpPr txBox="1"/>
          <p:nvPr/>
        </p:nvSpPr>
        <p:spPr>
          <a:xfrm>
            <a:off x="3474131" y="2097486"/>
            <a:ext cx="52437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spc="-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4B9A2-B287-4521-9BC6-FD6725BA0160}"/>
              </a:ext>
            </a:extLst>
          </p:cNvPr>
          <p:cNvSpPr txBox="1"/>
          <p:nvPr/>
        </p:nvSpPr>
        <p:spPr>
          <a:xfrm>
            <a:off x="4496848" y="345299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개인의 건강관리를 위한 웹 사이트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D0273E-C586-43C4-989A-6F43A69D9614}"/>
              </a:ext>
            </a:extLst>
          </p:cNvPr>
          <p:cNvCxnSpPr>
            <a:cxnSpLocks/>
          </p:cNvCxnSpPr>
          <p:nvPr/>
        </p:nvCxnSpPr>
        <p:spPr>
          <a:xfrm>
            <a:off x="2991368" y="1880865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32690A-0E50-492F-B520-DF9481ED77D3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EB680-BDE6-45C3-A183-6D592F268A0F}"/>
              </a:ext>
            </a:extLst>
          </p:cNvPr>
          <p:cNvSpPr txBox="1"/>
          <p:nvPr/>
        </p:nvSpPr>
        <p:spPr>
          <a:xfrm>
            <a:off x="7338084" y="4935427"/>
            <a:ext cx="37705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관리자 </a:t>
            </a:r>
            <a:r>
              <a:rPr lang="en-US" altLang="ko-KR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3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조훈기</a:t>
            </a:r>
            <a:endParaRPr lang="en-US" altLang="ko-KR" sz="1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팀원 </a:t>
            </a:r>
            <a:r>
              <a:rPr lang="en-US" altLang="ko-KR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고다혜</a:t>
            </a:r>
            <a:r>
              <a:rPr lang="en-US" altLang="ko-KR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경주희</a:t>
            </a:r>
            <a:r>
              <a:rPr lang="en-US" altLang="ko-KR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김용진</a:t>
            </a:r>
            <a:r>
              <a:rPr lang="en-US" altLang="ko-KR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오은진</a:t>
            </a:r>
            <a:r>
              <a:rPr lang="en-US" altLang="ko-KR" sz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함동미</a:t>
            </a:r>
            <a:endParaRPr lang="ko-KR" altLang="en-US" sz="1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313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98FECA0-EE70-46E6-A7E3-79E930954EBE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AF9184-477D-4AFD-A487-FFC13D6E5636}"/>
              </a:ext>
            </a:extLst>
          </p:cNvPr>
          <p:cNvSpPr txBox="1"/>
          <p:nvPr/>
        </p:nvSpPr>
        <p:spPr>
          <a:xfrm>
            <a:off x="499781" y="474239"/>
            <a:ext cx="16498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spc="-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FD03E6-245A-4E80-804A-3C2615A8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7" y="1412571"/>
            <a:ext cx="5552903" cy="4481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A94F75-CD90-450B-80F3-339DFBED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2571"/>
            <a:ext cx="5860467" cy="448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6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6F60EA9-8496-40CF-9490-79BA999F8817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AC5816-616B-4390-8FF3-3F40627FD796}"/>
              </a:ext>
            </a:extLst>
          </p:cNvPr>
          <p:cNvSpPr txBox="1"/>
          <p:nvPr/>
        </p:nvSpPr>
        <p:spPr>
          <a:xfrm>
            <a:off x="272279" y="424363"/>
            <a:ext cx="31149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-3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및 회원가입</a:t>
            </a:r>
            <a:endParaRPr lang="ko-KR" altLang="en-US" sz="3500" b="1" spc="-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8E998E-1675-407D-A3D9-70CABEF6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9" y="1504607"/>
            <a:ext cx="5162204" cy="4113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903A15-2B65-4E16-BDCF-B61E4316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4622"/>
            <a:ext cx="5459621" cy="41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6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6F60EA9-8496-40CF-9490-79BA999F8817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AC5816-616B-4390-8FF3-3F40627FD796}"/>
              </a:ext>
            </a:extLst>
          </p:cNvPr>
          <p:cNvSpPr txBox="1"/>
          <p:nvPr/>
        </p:nvSpPr>
        <p:spPr>
          <a:xfrm>
            <a:off x="272279" y="424363"/>
            <a:ext cx="38843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spc="-3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</a:t>
            </a:r>
            <a:r>
              <a:rPr lang="en-US" altLang="ko-KR" sz="3500" b="1" spc="-3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500" b="1" spc="-3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비밀번호 찾기</a:t>
            </a:r>
            <a:endParaRPr kumimoji="0" lang="ko-KR" altLang="en-US" sz="35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8411D8-36E6-4B77-ADD5-19B243AD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05" y="1330039"/>
            <a:ext cx="6319434" cy="2935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5265E7-D9D1-4CE7-B7C7-61D1C0D7C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72" y="3154524"/>
            <a:ext cx="5885410" cy="30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8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D10043-C6EB-47AF-A2EE-A926C169384F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7CCE7B-A39C-46C0-AD09-933218AF3B05}"/>
              </a:ext>
            </a:extLst>
          </p:cNvPr>
          <p:cNvSpPr txBox="1"/>
          <p:nvPr/>
        </p:nvSpPr>
        <p:spPr>
          <a:xfrm>
            <a:off x="272279" y="424363"/>
            <a:ext cx="19239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-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B294D-3314-4EC5-8237-C542C4C1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6" y="1526383"/>
            <a:ext cx="5918661" cy="44089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E4C4D7-6AE0-48CA-8C75-ED3B9922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37" y="2060088"/>
            <a:ext cx="5372771" cy="32419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56BBE2D-B8B3-437A-9AF9-1F51E22093B9}"/>
              </a:ext>
            </a:extLst>
          </p:cNvPr>
          <p:cNvSpPr/>
          <p:nvPr/>
        </p:nvSpPr>
        <p:spPr>
          <a:xfrm>
            <a:off x="3175462" y="5150946"/>
            <a:ext cx="415636" cy="30220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B34AC2-8E00-4EAD-9413-151937C5F88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591098" y="4347556"/>
            <a:ext cx="2790328" cy="95449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73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D10043-C6EB-47AF-A2EE-A926C169384F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7CCE7B-A39C-46C0-AD09-933218AF3B05}"/>
              </a:ext>
            </a:extLst>
          </p:cNvPr>
          <p:cNvSpPr txBox="1"/>
          <p:nvPr/>
        </p:nvSpPr>
        <p:spPr>
          <a:xfrm>
            <a:off x="272279" y="424363"/>
            <a:ext cx="19239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8528DC-63A2-4872-8B69-DEED0CD9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48" y="1870361"/>
            <a:ext cx="5844624" cy="3574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39A726-01A8-4A09-A54F-1EB206A2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503" y="1291417"/>
            <a:ext cx="4729508" cy="4591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E893823-4084-4D78-89F7-0DA845A5C721}"/>
              </a:ext>
            </a:extLst>
          </p:cNvPr>
          <p:cNvSpPr/>
          <p:nvPr/>
        </p:nvSpPr>
        <p:spPr>
          <a:xfrm>
            <a:off x="3765665" y="3965171"/>
            <a:ext cx="315884" cy="2493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E99AFC-F6A5-4FF4-81F8-9475B404ED0F}"/>
              </a:ext>
            </a:extLst>
          </p:cNvPr>
          <p:cNvCxnSpPr>
            <a:cxnSpLocks/>
          </p:cNvCxnSpPr>
          <p:nvPr/>
        </p:nvCxnSpPr>
        <p:spPr>
          <a:xfrm flipV="1">
            <a:off x="4148051" y="3586942"/>
            <a:ext cx="2709949" cy="46551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49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EC4BEA-D58A-49FE-A93F-DA5205DCBB68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9167E9-7FC8-4CB3-ADCF-C6A2699F8BDC}"/>
              </a:ext>
            </a:extLst>
          </p:cNvPr>
          <p:cNvSpPr txBox="1"/>
          <p:nvPr/>
        </p:nvSpPr>
        <p:spPr>
          <a:xfrm>
            <a:off x="272279" y="424363"/>
            <a:ext cx="24192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-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건강정보 입력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BB172-B2C6-4A46-9DD0-CAA0ED5E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9" y="1055305"/>
            <a:ext cx="4973769" cy="55620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F202BF-A60D-41B9-8079-DEB36DD21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37" y="1055306"/>
            <a:ext cx="5422238" cy="545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EC4BEA-D58A-49FE-A93F-DA5205DCBB68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9167E9-7FC8-4CB3-ADCF-C6A2699F8BDC}"/>
              </a:ext>
            </a:extLst>
          </p:cNvPr>
          <p:cNvSpPr txBox="1"/>
          <p:nvPr/>
        </p:nvSpPr>
        <p:spPr>
          <a:xfrm>
            <a:off x="272279" y="424363"/>
            <a:ext cx="28408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spc="-3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및 식단 추천</a:t>
            </a:r>
            <a:endParaRPr kumimoji="0" lang="ko-KR" altLang="en-US" sz="35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E917F-848C-4EDE-A7D1-E0D74535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972" y="1055305"/>
            <a:ext cx="6130730" cy="5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9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506B37-6FDC-429F-9E7D-BBC758561A30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8FA956-EBE1-4F3D-9E3E-D93EDB39EC8A}"/>
              </a:ext>
            </a:extLst>
          </p:cNvPr>
          <p:cNvSpPr txBox="1"/>
          <p:nvPr/>
        </p:nvSpPr>
        <p:spPr>
          <a:xfrm>
            <a:off x="272279" y="424363"/>
            <a:ext cx="19976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명예의 전당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5771A-3DF3-4E5F-96C1-186D7E92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44" y="594469"/>
            <a:ext cx="6242711" cy="60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1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2EB836-0E2D-4918-BA19-D2744B23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71" y="1155908"/>
            <a:ext cx="5972766" cy="515614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B1C53F-BEBE-410E-82A3-85B7693E7453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E19248-C08D-4FAC-849E-38B24F093527}"/>
              </a:ext>
            </a:extLst>
          </p:cNvPr>
          <p:cNvSpPr txBox="1"/>
          <p:nvPr/>
        </p:nvSpPr>
        <p:spPr>
          <a:xfrm>
            <a:off x="272279" y="424363"/>
            <a:ext cx="19976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spc="-3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소통 게시판</a:t>
            </a:r>
            <a:endParaRPr kumimoji="0" lang="ko-KR" altLang="en-US" sz="35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6FBC30-AEAF-4D9A-A331-94097309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78" y="1155908"/>
            <a:ext cx="5654645" cy="51561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37A783-F07D-4833-BBE6-ECBE104FB1AE}"/>
              </a:ext>
            </a:extLst>
          </p:cNvPr>
          <p:cNvSpPr/>
          <p:nvPr/>
        </p:nvSpPr>
        <p:spPr>
          <a:xfrm>
            <a:off x="453191" y="2573828"/>
            <a:ext cx="689956" cy="29302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22EC4C-85A0-45F9-B0DC-69313067C555}"/>
              </a:ext>
            </a:extLst>
          </p:cNvPr>
          <p:cNvCxnSpPr>
            <a:cxnSpLocks/>
          </p:cNvCxnSpPr>
          <p:nvPr/>
        </p:nvCxnSpPr>
        <p:spPr>
          <a:xfrm flipV="1">
            <a:off x="1183888" y="2573828"/>
            <a:ext cx="5175348" cy="14651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84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B1C53F-BEBE-410E-82A3-85B7693E7453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E19248-C08D-4FAC-849E-38B24F093527}"/>
              </a:ext>
            </a:extLst>
          </p:cNvPr>
          <p:cNvSpPr txBox="1"/>
          <p:nvPr/>
        </p:nvSpPr>
        <p:spPr>
          <a:xfrm>
            <a:off x="272279" y="424363"/>
            <a:ext cx="19976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소통 게시판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12297-C1B2-48B8-A4D8-5A481B1EC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677" y="1277495"/>
            <a:ext cx="5484408" cy="51561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A55808-1456-461D-BFF0-06EE67EB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1" y="1277495"/>
            <a:ext cx="5972766" cy="51561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DC8678-7C23-40F0-B4F8-33FAEFADDDC6}"/>
              </a:ext>
            </a:extLst>
          </p:cNvPr>
          <p:cNvSpPr/>
          <p:nvPr/>
        </p:nvSpPr>
        <p:spPr>
          <a:xfrm>
            <a:off x="689956" y="4705004"/>
            <a:ext cx="532015" cy="24938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D4692B9-4D94-4298-B803-5BE2B1E098D1}"/>
              </a:ext>
            </a:extLst>
          </p:cNvPr>
          <p:cNvCxnSpPr>
            <a:cxnSpLocks/>
          </p:cNvCxnSpPr>
          <p:nvPr/>
        </p:nvCxnSpPr>
        <p:spPr>
          <a:xfrm flipV="1">
            <a:off x="1271110" y="3059084"/>
            <a:ext cx="5155941" cy="183141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3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76B9B-EBAF-44F6-9C49-3597BE36EA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7F8206-64B0-4D5B-8DA9-B151F46B91D9}"/>
              </a:ext>
            </a:extLst>
          </p:cNvPr>
          <p:cNvSpPr/>
          <p:nvPr/>
        </p:nvSpPr>
        <p:spPr>
          <a:xfrm>
            <a:off x="11223599" y="2245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FEF4D3-969F-4662-8233-B6E800ADD235}"/>
              </a:ext>
            </a:extLst>
          </p:cNvPr>
          <p:cNvSpPr/>
          <p:nvPr/>
        </p:nvSpPr>
        <p:spPr>
          <a:xfrm>
            <a:off x="11223599" y="12040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0518E2-6EE2-492E-A148-B3561B6C7284}"/>
              </a:ext>
            </a:extLst>
          </p:cNvPr>
          <p:cNvSpPr/>
          <p:nvPr/>
        </p:nvSpPr>
        <p:spPr>
          <a:xfrm>
            <a:off x="11223599" y="21834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2CC9F5-E209-41F7-9FF8-2D5E276BE7AF}"/>
              </a:ext>
            </a:extLst>
          </p:cNvPr>
          <p:cNvSpPr/>
          <p:nvPr/>
        </p:nvSpPr>
        <p:spPr>
          <a:xfrm>
            <a:off x="11223599" y="31628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7558702" y="457985"/>
            <a:ext cx="191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36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CD04F3-494C-4BF7-8A1E-F81550FA20FF}"/>
              </a:ext>
            </a:extLst>
          </p:cNvPr>
          <p:cNvGrpSpPr/>
          <p:nvPr/>
        </p:nvGrpSpPr>
        <p:grpSpPr>
          <a:xfrm>
            <a:off x="6545179" y="1630736"/>
            <a:ext cx="3304671" cy="367090"/>
            <a:chOff x="6545179" y="1630736"/>
            <a:chExt cx="3304671" cy="3670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4C2B26-FBC8-4230-A32F-5E5A26FCEDFD}"/>
                </a:ext>
              </a:extLst>
            </p:cNvPr>
            <p:cNvSpPr txBox="1"/>
            <p:nvPr/>
          </p:nvSpPr>
          <p:spPr>
            <a:xfrm>
              <a:off x="6545179" y="1643883"/>
              <a:ext cx="316112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endParaRPr lang="ko-KR" altLang="en-US" sz="17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A13C6-11A6-416E-BB88-D601DDD759E4}"/>
                </a:ext>
              </a:extLst>
            </p:cNvPr>
            <p:cNvSpPr txBox="1"/>
            <p:nvPr/>
          </p:nvSpPr>
          <p:spPr>
            <a:xfrm flipH="1">
              <a:off x="7186859" y="1630736"/>
              <a:ext cx="266299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 소개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847A6-A328-4B26-884D-3CBAA5BE8FC0}"/>
              </a:ext>
            </a:extLst>
          </p:cNvPr>
          <p:cNvGrpSpPr/>
          <p:nvPr/>
        </p:nvGrpSpPr>
        <p:grpSpPr>
          <a:xfrm>
            <a:off x="6545179" y="2688071"/>
            <a:ext cx="3304672" cy="367090"/>
            <a:chOff x="6545179" y="1630736"/>
            <a:chExt cx="3304672" cy="36709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5E84A-3EAA-4EB3-8AB1-8F6B9BC7E3F4}"/>
                </a:ext>
              </a:extLst>
            </p:cNvPr>
            <p:cNvSpPr txBox="1"/>
            <p:nvPr/>
          </p:nvSpPr>
          <p:spPr>
            <a:xfrm>
              <a:off x="6545179" y="1643883"/>
              <a:ext cx="316112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endParaRPr lang="ko-KR" altLang="en-US" sz="17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E49531-6BAE-4D02-9A59-E822FB509F82}"/>
                </a:ext>
              </a:extLst>
            </p:cNvPr>
            <p:cNvSpPr txBox="1"/>
            <p:nvPr/>
          </p:nvSpPr>
          <p:spPr>
            <a:xfrm flipH="1">
              <a:off x="7186860" y="1630736"/>
              <a:ext cx="266299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개발 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F4AA6E-E611-45C3-88D3-977A19E30758}"/>
              </a:ext>
            </a:extLst>
          </p:cNvPr>
          <p:cNvGrpSpPr/>
          <p:nvPr/>
        </p:nvGrpSpPr>
        <p:grpSpPr>
          <a:xfrm>
            <a:off x="6545179" y="3732873"/>
            <a:ext cx="3304671" cy="379623"/>
            <a:chOff x="6545179" y="1618203"/>
            <a:chExt cx="3304671" cy="3796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58A307-9C82-40FE-AC9A-DB76BFE8071C}"/>
                </a:ext>
              </a:extLst>
            </p:cNvPr>
            <p:cNvSpPr txBox="1"/>
            <p:nvPr/>
          </p:nvSpPr>
          <p:spPr>
            <a:xfrm>
              <a:off x="6545179" y="1643883"/>
              <a:ext cx="316112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endParaRPr lang="ko-KR" altLang="en-US" sz="17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AE56B7-8430-4E27-88A3-A7671A473623}"/>
                </a:ext>
              </a:extLst>
            </p:cNvPr>
            <p:cNvSpPr txBox="1"/>
            <p:nvPr/>
          </p:nvSpPr>
          <p:spPr>
            <a:xfrm flipH="1">
              <a:off x="7186859" y="1618203"/>
              <a:ext cx="266299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WBS</a:t>
              </a:r>
              <a:endParaRPr lang="ko-KR" altLang="en-US" sz="17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6545179" y="4815888"/>
            <a:ext cx="3304670" cy="353943"/>
            <a:chOff x="6545179" y="1643883"/>
            <a:chExt cx="3304670" cy="35394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16112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endParaRPr lang="ko-KR" altLang="en-US" sz="17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58" y="1643883"/>
              <a:ext cx="266299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화면 및 주요 기능 소개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A6CDD4-BCCB-4308-8273-C57B94373F3B}"/>
              </a:ext>
            </a:extLst>
          </p:cNvPr>
          <p:cNvGrpSpPr/>
          <p:nvPr/>
        </p:nvGrpSpPr>
        <p:grpSpPr>
          <a:xfrm>
            <a:off x="6545179" y="5873223"/>
            <a:ext cx="3304669" cy="379623"/>
            <a:chOff x="6545179" y="1643883"/>
            <a:chExt cx="3304669" cy="37962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813124-8C6F-4F6A-85FE-E589B4BEDBC4}"/>
                </a:ext>
              </a:extLst>
            </p:cNvPr>
            <p:cNvSpPr txBox="1"/>
            <p:nvPr/>
          </p:nvSpPr>
          <p:spPr>
            <a:xfrm>
              <a:off x="6545179" y="1643883"/>
              <a:ext cx="316112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</a:t>
              </a:r>
              <a:endParaRPr lang="ko-KR" altLang="en-US" sz="1700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3E5ECC-C609-4AFD-92D7-708400965E52}"/>
                </a:ext>
              </a:extLst>
            </p:cNvPr>
            <p:cNvSpPr txBox="1"/>
            <p:nvPr/>
          </p:nvSpPr>
          <p:spPr>
            <a:xfrm flipH="1">
              <a:off x="7186857" y="1669563"/>
              <a:ext cx="266299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시연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>
            <a:off x="1846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29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B1C53F-BEBE-410E-82A3-85B7693E7453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E19248-C08D-4FAC-849E-38B24F093527}"/>
              </a:ext>
            </a:extLst>
          </p:cNvPr>
          <p:cNvSpPr txBox="1"/>
          <p:nvPr/>
        </p:nvSpPr>
        <p:spPr>
          <a:xfrm>
            <a:off x="272279" y="424363"/>
            <a:ext cx="26933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spc="-3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 게시판</a:t>
            </a:r>
            <a:endParaRPr kumimoji="0" lang="ko-KR" altLang="en-US" sz="35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913E6F-54A5-45AB-B48F-73789405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80" y="1537854"/>
            <a:ext cx="6081449" cy="42394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D33A602-8971-4A0F-A48A-78E7D651C6B5}"/>
              </a:ext>
            </a:extLst>
          </p:cNvPr>
          <p:cNvSpPr/>
          <p:nvPr/>
        </p:nvSpPr>
        <p:spPr>
          <a:xfrm>
            <a:off x="1618962" y="4688378"/>
            <a:ext cx="658725" cy="2576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24B400A-507A-471C-B138-65561BB4BBDC}"/>
              </a:ext>
            </a:extLst>
          </p:cNvPr>
          <p:cNvCxnSpPr/>
          <p:nvPr/>
        </p:nvCxnSpPr>
        <p:spPr>
          <a:xfrm flipV="1">
            <a:off x="2277687" y="2776451"/>
            <a:ext cx="4596938" cy="206986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27CC49E-7850-4048-8067-B2D297F2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54" y="681647"/>
            <a:ext cx="4763193" cy="54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9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766E11-249F-4F6A-9ED0-00569B9A62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CCFE3D-6FBC-4D6B-AF7D-3F441052F0C8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97EA2-905E-4D71-86EE-17922CF1D18D}"/>
              </a:ext>
            </a:extLst>
          </p:cNvPr>
          <p:cNvSpPr txBox="1"/>
          <p:nvPr/>
        </p:nvSpPr>
        <p:spPr>
          <a:xfrm>
            <a:off x="6866662" y="1694107"/>
            <a:ext cx="108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5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37F9A-7B3C-4862-BA34-D81EF80069D0}"/>
              </a:ext>
            </a:extLst>
          </p:cNvPr>
          <p:cNvSpPr txBox="1"/>
          <p:nvPr/>
        </p:nvSpPr>
        <p:spPr>
          <a:xfrm>
            <a:off x="7315548" y="2155772"/>
            <a:ext cx="989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D50B9E4-A3B6-4D7F-B3FC-64C7F76D7D63}"/>
              </a:ext>
            </a:extLst>
          </p:cNvPr>
          <p:cNvCxnSpPr>
            <a:cxnSpLocks/>
          </p:cNvCxnSpPr>
          <p:nvPr/>
        </p:nvCxnSpPr>
        <p:spPr>
          <a:xfrm>
            <a:off x="5943756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2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61">
              <a:schemeClr val="accent5"/>
            </a:gs>
            <a:gs pos="35000">
              <a:schemeClr val="accent1"/>
            </a:gs>
            <a:gs pos="82000">
              <a:schemeClr val="accent4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C0689F-BD54-48A9-8044-F206192544D0}"/>
              </a:ext>
            </a:extLst>
          </p:cNvPr>
          <p:cNvSpPr txBox="1"/>
          <p:nvPr/>
        </p:nvSpPr>
        <p:spPr>
          <a:xfrm>
            <a:off x="3454400" y="304427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0007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AFC885-BB50-44D0-B09C-5EB3CE47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7DA6E5-723C-4B1F-8C46-089820BFBB59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6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 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71866" y="309832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906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1, 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DEC27D9-CA68-420F-8F6A-903F26A72BA1}"/>
              </a:ext>
            </a:extLst>
          </p:cNvPr>
          <p:cNvSpPr/>
          <p:nvPr/>
        </p:nvSpPr>
        <p:spPr>
          <a:xfrm>
            <a:off x="1824037" y="2317428"/>
            <a:ext cx="2714625" cy="27146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0225F7-B059-4ACB-BB3F-956E1AF22A38}"/>
              </a:ext>
            </a:extLst>
          </p:cNvPr>
          <p:cNvSpPr/>
          <p:nvPr/>
        </p:nvSpPr>
        <p:spPr>
          <a:xfrm>
            <a:off x="7653337" y="2317427"/>
            <a:ext cx="2714625" cy="27146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4CDFDEC-AF43-4B5B-A9BD-56978D9BBD9A}"/>
              </a:ext>
            </a:extLst>
          </p:cNvPr>
          <p:cNvSpPr/>
          <p:nvPr/>
        </p:nvSpPr>
        <p:spPr>
          <a:xfrm>
            <a:off x="4294240" y="1872981"/>
            <a:ext cx="3603520" cy="3603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FA886-7E09-4DC3-8F71-74BD1E3E251F}"/>
              </a:ext>
            </a:extLst>
          </p:cNvPr>
          <p:cNvSpPr txBox="1"/>
          <p:nvPr/>
        </p:nvSpPr>
        <p:spPr>
          <a:xfrm>
            <a:off x="4738727" y="5775014"/>
            <a:ext cx="25651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식단 및 운동방법 제공</a:t>
            </a:r>
          </a:p>
        </p:txBody>
      </p:sp>
      <p:pic>
        <p:nvPicPr>
          <p:cNvPr id="30" name="그래픽 29" descr="기어가는">
            <a:extLst>
              <a:ext uri="{FF2B5EF4-FFF2-40B4-BE49-F238E27FC236}">
                <a16:creationId xmlns:a16="http://schemas.microsoft.com/office/drawing/2014/main" id="{98966006-F487-4268-8A32-5C478338E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8791" y="2846775"/>
            <a:ext cx="1605001" cy="1605001"/>
          </a:xfrm>
          <a:prstGeom prst="rect">
            <a:avLst/>
          </a:prstGeom>
        </p:spPr>
      </p:pic>
      <p:pic>
        <p:nvPicPr>
          <p:cNvPr id="32" name="그래픽 31" descr="실행">
            <a:extLst>
              <a:ext uri="{FF2B5EF4-FFF2-40B4-BE49-F238E27FC236}">
                <a16:creationId xmlns:a16="http://schemas.microsoft.com/office/drawing/2014/main" id="{CE837336-8CF4-4EF9-AFB2-06C56886B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147" y="2872238"/>
            <a:ext cx="1605001" cy="16050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1DCA1C-B929-438D-B969-05EB54190D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02" y="3088596"/>
            <a:ext cx="1488088" cy="11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EFEEF0-F763-4EF5-8DA3-2D882E32D6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D5B54C-FBDB-451D-B89E-F37545265A36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4DCEB-F6DA-4D06-9115-B7175C375EEE}"/>
              </a:ext>
            </a:extLst>
          </p:cNvPr>
          <p:cNvSpPr txBox="1"/>
          <p:nvPr/>
        </p:nvSpPr>
        <p:spPr>
          <a:xfrm>
            <a:off x="1436605" y="1694107"/>
            <a:ext cx="116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 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1C55F-8971-4BE9-896E-37757EE04580}"/>
              </a:ext>
            </a:extLst>
          </p:cNvPr>
          <p:cNvSpPr txBox="1"/>
          <p:nvPr/>
        </p:nvSpPr>
        <p:spPr>
          <a:xfrm>
            <a:off x="1727551" y="2155772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환경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3AD122-08A0-4A0F-8A64-991BB4329CEC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47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66303" y="333066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환경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906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2, 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4F495A-AB9E-43CD-B16A-3A9BC51B8FD3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EE103D2-A730-436B-B3EA-4C091F0BFB9E}"/>
              </a:ext>
            </a:extLst>
          </p:cNvPr>
          <p:cNvSpPr txBox="1"/>
          <p:nvPr/>
        </p:nvSpPr>
        <p:spPr>
          <a:xfrm>
            <a:off x="1667646" y="5583953"/>
            <a:ext cx="7954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Eclipse</a:t>
            </a:r>
            <a:endParaRPr lang="ko-KR" altLang="en-US" sz="15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0ABD23-5D5C-4A03-8C6F-B47B7D9A27F6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E6561A3-EDB8-44BE-B53F-40A191EE4BD1}"/>
              </a:ext>
            </a:extLst>
          </p:cNvPr>
          <p:cNvSpPr txBox="1"/>
          <p:nvPr/>
        </p:nvSpPr>
        <p:spPr>
          <a:xfrm>
            <a:off x="4095546" y="5603032"/>
            <a:ext cx="12684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BOOTSTRAP</a:t>
            </a:r>
            <a:endParaRPr lang="ko-KR" altLang="en-US" sz="15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48739DC-6D02-4918-84C0-B8947DC43B05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E62AE2E-C3BC-42AE-9EBE-CDB3262E7B8E}"/>
              </a:ext>
            </a:extLst>
          </p:cNvPr>
          <p:cNvSpPr txBox="1"/>
          <p:nvPr/>
        </p:nvSpPr>
        <p:spPr>
          <a:xfrm>
            <a:off x="6976418" y="5603032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FileZilla</a:t>
            </a:r>
            <a:endParaRPr lang="ko-KR" altLang="en-US" sz="15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908CF1D-6A12-4521-A8A0-84A2667DB042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870F7A-A148-4A6B-A30B-1557E99E1083}"/>
              </a:ext>
            </a:extLst>
          </p:cNvPr>
          <p:cNvSpPr txBox="1"/>
          <p:nvPr/>
        </p:nvSpPr>
        <p:spPr>
          <a:xfrm>
            <a:off x="9571090" y="5603032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HeidiSQL</a:t>
            </a:r>
            <a:endParaRPr lang="ko-KR" altLang="en-US" sz="15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A9D745-7266-4481-BA38-87DF8DCC22DE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001</a:t>
            </a:r>
            <a:endParaRPr lang="ko-KR" altLang="en-US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67D25D-0A05-49CF-8C56-C0EA9E90BDD7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002</a:t>
            </a:r>
            <a:endParaRPr lang="ko-KR" altLang="en-US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D5C99F-2284-430E-9E64-10E6BCFB11DE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003</a:t>
            </a:r>
            <a:endParaRPr lang="ko-KR" altLang="en-US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AA17D3-8685-442A-B65F-B2789F34B5F6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004</a:t>
            </a:r>
            <a:endParaRPr lang="ko-KR" altLang="en-US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2EE8062-9ED6-433A-BBCC-1732ABA3BC8C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8AEBF41-A506-4A93-8CF0-991F48779878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D60DFE4-CBAD-4B38-9691-652F289695A1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4D3937-8107-407A-8824-EABE60AA9C2E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4CFFA8-88CC-4D9B-BF65-BCB85EE888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2" y="2985410"/>
            <a:ext cx="2065578" cy="13317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CA6EED-3913-4468-9A81-EFFD9C2284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72" y="2879693"/>
            <a:ext cx="2810214" cy="16236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3E5B52-F419-45AC-B48E-C9F6CFF7C5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06" y="2879693"/>
            <a:ext cx="1623679" cy="16236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005A13-7197-4160-AFA8-1DAFEAC622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76" y="2524372"/>
            <a:ext cx="4194073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C0FF64-8C51-44E6-B574-248858D8FA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"/>
            <a:ext cx="12192000" cy="68575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3A6054-1C45-4A75-BAF4-46BB87198D2C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C8EE4-B393-4BDF-97A3-831098B837CB}"/>
              </a:ext>
            </a:extLst>
          </p:cNvPr>
          <p:cNvSpPr txBox="1"/>
          <p:nvPr/>
        </p:nvSpPr>
        <p:spPr>
          <a:xfrm>
            <a:off x="1436605" y="1694107"/>
            <a:ext cx="116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3 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89A6D-4695-473A-829C-29CF8D4201BE}"/>
              </a:ext>
            </a:extLst>
          </p:cNvPr>
          <p:cNvSpPr txBox="1"/>
          <p:nvPr/>
        </p:nvSpPr>
        <p:spPr>
          <a:xfrm>
            <a:off x="1860554" y="2072644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WBS</a:t>
            </a:r>
            <a:endParaRPr lang="ko-KR" altLang="en-US" sz="4000" spc="-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5B3BBB2-3B0E-4407-9352-1EB6B2733841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148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-2" y="87154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899800" y="221958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WBS</a:t>
            </a:r>
            <a:endParaRPr lang="ko-KR" altLang="en-US" sz="36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906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3, 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289022-6B04-480A-B22C-3ABD0149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6" y="949692"/>
            <a:ext cx="10420726" cy="576928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9830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54A30C-581D-42A1-9CD7-621A8EBA5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021ADE-F288-4E08-9872-DDE0632AD6DE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327A0-9413-4632-B9A0-CE43DA36FF9D}"/>
              </a:ext>
            </a:extLst>
          </p:cNvPr>
          <p:cNvSpPr txBox="1"/>
          <p:nvPr/>
        </p:nvSpPr>
        <p:spPr>
          <a:xfrm>
            <a:off x="6866662" y="1694107"/>
            <a:ext cx="108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CC78C-B6FB-461F-AB86-DBA10AD09077}"/>
              </a:ext>
            </a:extLst>
          </p:cNvPr>
          <p:cNvSpPr txBox="1"/>
          <p:nvPr/>
        </p:nvSpPr>
        <p:spPr>
          <a:xfrm>
            <a:off x="7215796" y="2155772"/>
            <a:ext cx="4164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및 주요 기능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450CE8-FE1C-4B7B-900F-8E2B64F8AA7E}"/>
              </a:ext>
            </a:extLst>
          </p:cNvPr>
          <p:cNvCxnSpPr>
            <a:cxnSpLocks/>
          </p:cNvCxnSpPr>
          <p:nvPr/>
        </p:nvCxnSpPr>
        <p:spPr>
          <a:xfrm>
            <a:off x="5943756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30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P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7054"/>
      </a:accent1>
      <a:accent2>
        <a:srgbClr val="FEC434"/>
      </a:accent2>
      <a:accent3>
        <a:srgbClr val="DA87FF"/>
      </a:accent3>
      <a:accent4>
        <a:srgbClr val="FF9CD3"/>
      </a:accent4>
      <a:accent5>
        <a:srgbClr val="F25F7D"/>
      </a:accent5>
      <a:accent6>
        <a:srgbClr val="C03586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118</Words>
  <Application>Microsoft Office PowerPoint</Application>
  <PresentationFormat>와이드스크린</PresentationFormat>
  <Paragraphs>53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나눔스퀘어_ac ExtraBold</vt:lpstr>
      <vt:lpstr>Arial</vt:lpstr>
      <vt:lpstr>Arial Nova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현석</cp:lastModifiedBy>
  <cp:revision>61</cp:revision>
  <dcterms:created xsi:type="dcterms:W3CDTF">2020-09-14T00:48:43Z</dcterms:created>
  <dcterms:modified xsi:type="dcterms:W3CDTF">2020-12-03T12:02:53Z</dcterms:modified>
</cp:coreProperties>
</file>